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84"/>
    <p:restoredTop sz="94640"/>
  </p:normalViewPr>
  <p:slideViewPr>
    <p:cSldViewPr snapToGrid="0" snapToObjects="1">
      <p:cViewPr varScale="1">
        <p:scale>
          <a:sx n="123" d="100"/>
          <a:sy n="123" d="100"/>
        </p:scale>
        <p:origin x="200"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tiff>
</file>

<file path=ppt/media/image2.tiff>
</file>

<file path=ppt/media/image3.tiff>
</file>

<file path=ppt/media/image4.tif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
Segundo nivel
Tercer nivel
Cuarto nivel
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los estilos de texto del patrón
Segundo nivel
Tercer nivel
Cuarto nivel
Quinto nivel</a:t>
            </a:r>
            <a:endParaRPr lang="en-US" dirty="0"/>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s-ES"/>
              <a:t>Editar los estilos de texto del patrón
Segundo nivel
Tercer nivel
Cuarto nivel
Quinto nivel</a:t>
            </a:r>
            <a:endParaRPr lang="en-US" dirty="0"/>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s-ES"/>
              <a:t>Haga clic para modificar el estilo de título del patrón</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s-ES"/>
              <a:t>Editar los estilos de texto del patrón
Segundo nivel
Tercer nivel
Cuarto nivel
Quinto nivel</a:t>
            </a:r>
            <a:endParaRPr lang="en-US" dirty="0"/>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Editar los estilos de texto del patrón
Segundo nivel
Tercer nivel
Cuarto nivel
Quinto nivel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Editar los estilos de texto del patrón
Segundo nivel
Tercer nivel
Cuarto nivel
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
Segundo nivel
Tercer nivel
Cuarto nivel
Quinto nivel</a:t>
            </a:r>
            <a:endParaRPr lang="en-US" dirty="0"/>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Editar los estilos de texto del patrón
Segundo nivel
Tercer nivel
Cuarto nivel
Quinto nivel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
Segundo nivel
Tercer nivel
Cuarto nivel
Quinto nivel</a:t>
            </a:r>
            <a:endParaRPr lang="en-US" dirty="0"/>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Editar los estilos de texto del patrón
Segundo nivel
Tercer nivel
Cuarto nivel
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Editar los estilos de texto del patrón
Segundo nivel
Tercer nivel
Cuarto nivel
Quinto nivel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
Segundo nivel
Tercer nivel
Cuarto nivel
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s-ES"/>
              <a:t>Haga clic para modificar el estilo de título del patrón</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
Segundo nivel
Tercer nivel
Cuarto nivel
Quinto nivel</a:t>
            </a:r>
            <a:endParaRPr lang="en-US" dirty="0"/>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11/29/18</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11/29/18</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40EE15-33DF-964E-A09F-5B0BD9D372E0}"/>
              </a:ext>
            </a:extLst>
          </p:cNvPr>
          <p:cNvSpPr>
            <a:spLocks noGrp="1"/>
          </p:cNvSpPr>
          <p:nvPr>
            <p:ph type="ctrTitle"/>
          </p:nvPr>
        </p:nvSpPr>
        <p:spPr/>
        <p:txBody>
          <a:bodyPr/>
          <a:lstStyle/>
          <a:p>
            <a:r>
              <a:rPr lang="es-ES_tradnl" dirty="0"/>
              <a:t>Proyecto 3.</a:t>
            </a:r>
            <a:br>
              <a:rPr lang="es-ES_tradnl" dirty="0"/>
            </a:br>
            <a:r>
              <a:rPr lang="es-ES_tradnl" dirty="0"/>
              <a:t>Simulación Matemática</a:t>
            </a:r>
          </a:p>
        </p:txBody>
      </p:sp>
      <p:sp>
        <p:nvSpPr>
          <p:cNvPr id="3" name="Subtítulo 2">
            <a:extLst>
              <a:ext uri="{FF2B5EF4-FFF2-40B4-BE49-F238E27FC236}">
                <a16:creationId xmlns:a16="http://schemas.microsoft.com/office/drawing/2014/main" id="{CCDF6D98-C752-0741-9256-6ABA24DF7187}"/>
              </a:ext>
            </a:extLst>
          </p:cNvPr>
          <p:cNvSpPr>
            <a:spLocks noGrp="1"/>
          </p:cNvSpPr>
          <p:nvPr>
            <p:ph type="subTitle" idx="1"/>
          </p:nvPr>
        </p:nvSpPr>
        <p:spPr/>
        <p:txBody>
          <a:bodyPr/>
          <a:lstStyle/>
          <a:p>
            <a:r>
              <a:rPr lang="es-ES_tradnl" dirty="0"/>
              <a:t>Carlos González Mendoza</a:t>
            </a:r>
          </a:p>
          <a:p>
            <a:r>
              <a:rPr lang="es-ES_tradnl" dirty="0"/>
              <a:t>Raúl Enrique González Paz</a:t>
            </a:r>
          </a:p>
          <a:p>
            <a:r>
              <a:rPr lang="es-ES_tradnl" dirty="0"/>
              <a:t>Juan Andrés Serrano Rivera</a:t>
            </a:r>
          </a:p>
        </p:txBody>
      </p:sp>
    </p:spTree>
    <p:extLst>
      <p:ext uri="{BB962C8B-B14F-4D97-AF65-F5344CB8AC3E}">
        <p14:creationId xmlns:p14="http://schemas.microsoft.com/office/powerpoint/2010/main" val="35509004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6A370D-38AF-5847-9DC1-9FF2396346AE}"/>
              </a:ext>
            </a:extLst>
          </p:cNvPr>
          <p:cNvSpPr>
            <a:spLocks noGrp="1"/>
          </p:cNvSpPr>
          <p:nvPr>
            <p:ph type="title"/>
          </p:nvPr>
        </p:nvSpPr>
        <p:spPr/>
        <p:txBody>
          <a:bodyPr/>
          <a:lstStyle/>
          <a:p>
            <a:r>
              <a:rPr lang="es-ES_tradnl" dirty="0"/>
              <a:t>Objetivo</a:t>
            </a:r>
          </a:p>
        </p:txBody>
      </p:sp>
      <p:sp>
        <p:nvSpPr>
          <p:cNvPr id="3" name="Marcador de contenido 2">
            <a:extLst>
              <a:ext uri="{FF2B5EF4-FFF2-40B4-BE49-F238E27FC236}">
                <a16:creationId xmlns:a16="http://schemas.microsoft.com/office/drawing/2014/main" id="{A279B68C-200E-F04F-AC4B-6F9AC6FCADBE}"/>
              </a:ext>
            </a:extLst>
          </p:cNvPr>
          <p:cNvSpPr>
            <a:spLocks noGrp="1"/>
          </p:cNvSpPr>
          <p:nvPr>
            <p:ph idx="1"/>
          </p:nvPr>
        </p:nvSpPr>
        <p:spPr>
          <a:xfrm>
            <a:off x="1141413" y="2105891"/>
            <a:ext cx="9905998" cy="2195946"/>
          </a:xfrm>
        </p:spPr>
        <p:txBody>
          <a:bodyPr/>
          <a:lstStyle/>
          <a:p>
            <a:r>
              <a:rPr lang="es-ES_tradnl" dirty="0"/>
              <a:t>Analizar los precios ajustados de las empresas Nike, Adidas y Under Armour, para así saber en cual de estas tres grandes empresas deportivas era mas conveniente invertir. </a:t>
            </a:r>
          </a:p>
        </p:txBody>
      </p:sp>
      <p:pic>
        <p:nvPicPr>
          <p:cNvPr id="4" name="Imagen 3">
            <a:extLst>
              <a:ext uri="{FF2B5EF4-FFF2-40B4-BE49-F238E27FC236}">
                <a16:creationId xmlns:a16="http://schemas.microsoft.com/office/drawing/2014/main" id="{A1A16B6E-7564-9C49-9D7E-12A4A0C9F31C}"/>
              </a:ext>
            </a:extLst>
          </p:cNvPr>
          <p:cNvPicPr>
            <a:picLocks noChangeAspect="1"/>
          </p:cNvPicPr>
          <p:nvPr/>
        </p:nvPicPr>
        <p:blipFill>
          <a:blip r:embed="rId2"/>
          <a:stretch>
            <a:fillRect/>
          </a:stretch>
        </p:blipFill>
        <p:spPr>
          <a:xfrm>
            <a:off x="1141413" y="4010891"/>
            <a:ext cx="2187864" cy="2187864"/>
          </a:xfrm>
          <a:prstGeom prst="rect">
            <a:avLst/>
          </a:prstGeom>
        </p:spPr>
      </p:pic>
      <p:pic>
        <p:nvPicPr>
          <p:cNvPr id="5" name="Imagen 4">
            <a:extLst>
              <a:ext uri="{FF2B5EF4-FFF2-40B4-BE49-F238E27FC236}">
                <a16:creationId xmlns:a16="http://schemas.microsoft.com/office/drawing/2014/main" id="{D7B0EA70-06DB-D04C-8C82-B697C20124AD}"/>
              </a:ext>
            </a:extLst>
          </p:cNvPr>
          <p:cNvPicPr>
            <a:picLocks noChangeAspect="1"/>
          </p:cNvPicPr>
          <p:nvPr/>
        </p:nvPicPr>
        <p:blipFill>
          <a:blip r:embed="rId3"/>
          <a:stretch>
            <a:fillRect/>
          </a:stretch>
        </p:blipFill>
        <p:spPr>
          <a:xfrm>
            <a:off x="4729739" y="4010891"/>
            <a:ext cx="2211388" cy="2211388"/>
          </a:xfrm>
          <a:prstGeom prst="rect">
            <a:avLst/>
          </a:prstGeom>
        </p:spPr>
      </p:pic>
      <p:pic>
        <p:nvPicPr>
          <p:cNvPr id="7" name="Imagen 6">
            <a:extLst>
              <a:ext uri="{FF2B5EF4-FFF2-40B4-BE49-F238E27FC236}">
                <a16:creationId xmlns:a16="http://schemas.microsoft.com/office/drawing/2014/main" id="{F122FF60-8ADC-1F45-A65F-9C9FDB92C0F9}"/>
              </a:ext>
            </a:extLst>
          </p:cNvPr>
          <p:cNvPicPr>
            <a:picLocks noChangeAspect="1"/>
          </p:cNvPicPr>
          <p:nvPr/>
        </p:nvPicPr>
        <p:blipFill rotWithShape="1">
          <a:blip r:embed="rId4"/>
          <a:srcRect l="51694" t="12116"/>
          <a:stretch/>
        </p:blipFill>
        <p:spPr>
          <a:xfrm>
            <a:off x="8214298" y="3997753"/>
            <a:ext cx="2833113" cy="2201002"/>
          </a:xfrm>
          <a:prstGeom prst="rect">
            <a:avLst/>
          </a:prstGeom>
        </p:spPr>
      </p:pic>
    </p:spTree>
    <p:extLst>
      <p:ext uri="{BB962C8B-B14F-4D97-AF65-F5344CB8AC3E}">
        <p14:creationId xmlns:p14="http://schemas.microsoft.com/office/powerpoint/2010/main" val="16795576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ED4FEE-A908-6746-914F-FF20034D22E0}"/>
              </a:ext>
            </a:extLst>
          </p:cNvPr>
          <p:cNvSpPr>
            <a:spLocks noGrp="1"/>
          </p:cNvSpPr>
          <p:nvPr>
            <p:ph type="title"/>
          </p:nvPr>
        </p:nvSpPr>
        <p:spPr>
          <a:xfrm>
            <a:off x="1141413" y="6924"/>
            <a:ext cx="9905998" cy="1905000"/>
          </a:xfrm>
        </p:spPr>
        <p:txBody>
          <a:bodyPr/>
          <a:lstStyle/>
          <a:p>
            <a:r>
              <a:rPr lang="es-ES_tradnl" dirty="0"/>
              <a:t>Precios Ajustados (01/01/2010 – 31/12/2017)</a:t>
            </a:r>
          </a:p>
        </p:txBody>
      </p:sp>
      <p:pic>
        <p:nvPicPr>
          <p:cNvPr id="5" name="Imagen 4">
            <a:extLst>
              <a:ext uri="{FF2B5EF4-FFF2-40B4-BE49-F238E27FC236}">
                <a16:creationId xmlns:a16="http://schemas.microsoft.com/office/drawing/2014/main" id="{3EE885C9-16EE-7547-B829-FF8922BFE3BD}"/>
              </a:ext>
            </a:extLst>
          </p:cNvPr>
          <p:cNvPicPr>
            <a:picLocks noChangeAspect="1"/>
          </p:cNvPicPr>
          <p:nvPr/>
        </p:nvPicPr>
        <p:blipFill>
          <a:blip r:embed="rId2"/>
          <a:stretch>
            <a:fillRect/>
          </a:stretch>
        </p:blipFill>
        <p:spPr>
          <a:xfrm>
            <a:off x="1141413" y="1381991"/>
            <a:ext cx="8804302" cy="5385817"/>
          </a:xfrm>
          <a:prstGeom prst="rect">
            <a:avLst/>
          </a:prstGeom>
        </p:spPr>
      </p:pic>
      <p:sp>
        <p:nvSpPr>
          <p:cNvPr id="6" name="CuadroTexto 5">
            <a:extLst>
              <a:ext uri="{FF2B5EF4-FFF2-40B4-BE49-F238E27FC236}">
                <a16:creationId xmlns:a16="http://schemas.microsoft.com/office/drawing/2014/main" id="{EF956332-63AE-F440-B741-507C38211B91}"/>
              </a:ext>
            </a:extLst>
          </p:cNvPr>
          <p:cNvSpPr txBox="1"/>
          <p:nvPr/>
        </p:nvSpPr>
        <p:spPr>
          <a:xfrm>
            <a:off x="10180570" y="2289786"/>
            <a:ext cx="1428571" cy="523220"/>
          </a:xfrm>
          <a:prstGeom prst="rect">
            <a:avLst/>
          </a:prstGeom>
          <a:noFill/>
        </p:spPr>
        <p:txBody>
          <a:bodyPr wrap="square" rtlCol="0">
            <a:spAutoFit/>
          </a:bodyPr>
          <a:lstStyle/>
          <a:p>
            <a:r>
              <a:rPr lang="es-ES_tradnl" sz="2800" dirty="0">
                <a:solidFill>
                  <a:schemeClr val="accent6"/>
                </a:solidFill>
              </a:rPr>
              <a:t>Adidas</a:t>
            </a:r>
          </a:p>
        </p:txBody>
      </p:sp>
      <p:sp>
        <p:nvSpPr>
          <p:cNvPr id="7" name="CuadroTexto 6">
            <a:extLst>
              <a:ext uri="{FF2B5EF4-FFF2-40B4-BE49-F238E27FC236}">
                <a16:creationId xmlns:a16="http://schemas.microsoft.com/office/drawing/2014/main" id="{1228E7F0-455B-364C-A4B3-4516C6684377}"/>
              </a:ext>
            </a:extLst>
          </p:cNvPr>
          <p:cNvSpPr txBox="1"/>
          <p:nvPr/>
        </p:nvSpPr>
        <p:spPr>
          <a:xfrm>
            <a:off x="10416427" y="3344709"/>
            <a:ext cx="956858" cy="523220"/>
          </a:xfrm>
          <a:prstGeom prst="rect">
            <a:avLst/>
          </a:prstGeom>
          <a:noFill/>
        </p:spPr>
        <p:txBody>
          <a:bodyPr wrap="square" rtlCol="0">
            <a:spAutoFit/>
          </a:bodyPr>
          <a:lstStyle/>
          <a:p>
            <a:r>
              <a:rPr lang="es-ES_tradnl" sz="2800" dirty="0">
                <a:solidFill>
                  <a:srgbClr val="00B0F0"/>
                </a:solidFill>
              </a:rPr>
              <a:t>Nike</a:t>
            </a:r>
          </a:p>
        </p:txBody>
      </p:sp>
      <p:sp>
        <p:nvSpPr>
          <p:cNvPr id="8" name="CuadroTexto 7">
            <a:extLst>
              <a:ext uri="{FF2B5EF4-FFF2-40B4-BE49-F238E27FC236}">
                <a16:creationId xmlns:a16="http://schemas.microsoft.com/office/drawing/2014/main" id="{49D42BF7-20E4-404D-8E0E-E503315E1E4F}"/>
              </a:ext>
            </a:extLst>
          </p:cNvPr>
          <p:cNvSpPr txBox="1"/>
          <p:nvPr/>
        </p:nvSpPr>
        <p:spPr>
          <a:xfrm>
            <a:off x="10012802" y="4408116"/>
            <a:ext cx="1764109" cy="954107"/>
          </a:xfrm>
          <a:prstGeom prst="rect">
            <a:avLst/>
          </a:prstGeom>
          <a:noFill/>
        </p:spPr>
        <p:txBody>
          <a:bodyPr wrap="square" rtlCol="0">
            <a:spAutoFit/>
          </a:bodyPr>
          <a:lstStyle/>
          <a:p>
            <a:pPr algn="ctr"/>
            <a:r>
              <a:rPr lang="es-ES_tradnl" sz="2800" dirty="0">
                <a:solidFill>
                  <a:srgbClr val="00B050"/>
                </a:solidFill>
              </a:rPr>
              <a:t>Under Armour</a:t>
            </a:r>
          </a:p>
        </p:txBody>
      </p:sp>
    </p:spTree>
    <p:extLst>
      <p:ext uri="{BB962C8B-B14F-4D97-AF65-F5344CB8AC3E}">
        <p14:creationId xmlns:p14="http://schemas.microsoft.com/office/powerpoint/2010/main" val="34903972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7DE9EB-E3D4-3849-83FF-54CB3D5C3A88}"/>
              </a:ext>
            </a:extLst>
          </p:cNvPr>
          <p:cNvSpPr>
            <a:spLocks noGrp="1"/>
          </p:cNvSpPr>
          <p:nvPr>
            <p:ph type="title"/>
          </p:nvPr>
        </p:nvSpPr>
        <p:spPr>
          <a:xfrm>
            <a:off x="1110240" y="0"/>
            <a:ext cx="9905998" cy="1905000"/>
          </a:xfrm>
        </p:spPr>
        <p:txBody>
          <a:bodyPr/>
          <a:lstStyle/>
          <a:p>
            <a:r>
              <a:rPr lang="es-ES_tradnl" dirty="0"/>
              <a:t>Rendimientos diarios</a:t>
            </a:r>
          </a:p>
        </p:txBody>
      </p:sp>
      <p:pic>
        <p:nvPicPr>
          <p:cNvPr id="5" name="Imagen 4">
            <a:extLst>
              <a:ext uri="{FF2B5EF4-FFF2-40B4-BE49-F238E27FC236}">
                <a16:creationId xmlns:a16="http://schemas.microsoft.com/office/drawing/2014/main" id="{24D00080-75E6-A446-BC39-F13EB18013A7}"/>
              </a:ext>
            </a:extLst>
          </p:cNvPr>
          <p:cNvPicPr>
            <a:picLocks noChangeAspect="1"/>
          </p:cNvPicPr>
          <p:nvPr/>
        </p:nvPicPr>
        <p:blipFill>
          <a:blip r:embed="rId2"/>
          <a:stretch>
            <a:fillRect/>
          </a:stretch>
        </p:blipFill>
        <p:spPr>
          <a:xfrm>
            <a:off x="1110240" y="1517072"/>
            <a:ext cx="8305347" cy="5164282"/>
          </a:xfrm>
          <a:prstGeom prst="rect">
            <a:avLst/>
          </a:prstGeom>
        </p:spPr>
      </p:pic>
      <p:sp>
        <p:nvSpPr>
          <p:cNvPr id="6" name="CuadroTexto 5">
            <a:extLst>
              <a:ext uri="{FF2B5EF4-FFF2-40B4-BE49-F238E27FC236}">
                <a16:creationId xmlns:a16="http://schemas.microsoft.com/office/drawing/2014/main" id="{720CC0B8-1E0F-AE40-896D-364089187230}"/>
              </a:ext>
            </a:extLst>
          </p:cNvPr>
          <p:cNvSpPr txBox="1"/>
          <p:nvPr/>
        </p:nvSpPr>
        <p:spPr>
          <a:xfrm>
            <a:off x="10180570" y="2289786"/>
            <a:ext cx="1428571" cy="523220"/>
          </a:xfrm>
          <a:prstGeom prst="rect">
            <a:avLst/>
          </a:prstGeom>
          <a:noFill/>
        </p:spPr>
        <p:txBody>
          <a:bodyPr wrap="square" rtlCol="0">
            <a:spAutoFit/>
          </a:bodyPr>
          <a:lstStyle/>
          <a:p>
            <a:r>
              <a:rPr lang="es-ES_tradnl" sz="2800" dirty="0">
                <a:solidFill>
                  <a:schemeClr val="accent6"/>
                </a:solidFill>
              </a:rPr>
              <a:t>Adidas</a:t>
            </a:r>
          </a:p>
        </p:txBody>
      </p:sp>
      <p:sp>
        <p:nvSpPr>
          <p:cNvPr id="7" name="CuadroTexto 6">
            <a:extLst>
              <a:ext uri="{FF2B5EF4-FFF2-40B4-BE49-F238E27FC236}">
                <a16:creationId xmlns:a16="http://schemas.microsoft.com/office/drawing/2014/main" id="{BB94D0E2-6D55-9348-829D-74F65085E0BD}"/>
              </a:ext>
            </a:extLst>
          </p:cNvPr>
          <p:cNvSpPr txBox="1"/>
          <p:nvPr/>
        </p:nvSpPr>
        <p:spPr>
          <a:xfrm>
            <a:off x="10416427" y="3344709"/>
            <a:ext cx="956858" cy="523220"/>
          </a:xfrm>
          <a:prstGeom prst="rect">
            <a:avLst/>
          </a:prstGeom>
          <a:noFill/>
        </p:spPr>
        <p:txBody>
          <a:bodyPr wrap="square" rtlCol="0">
            <a:spAutoFit/>
          </a:bodyPr>
          <a:lstStyle/>
          <a:p>
            <a:r>
              <a:rPr lang="es-ES_tradnl" sz="2800" dirty="0">
                <a:solidFill>
                  <a:srgbClr val="00B0F0"/>
                </a:solidFill>
              </a:rPr>
              <a:t>Nike</a:t>
            </a:r>
          </a:p>
        </p:txBody>
      </p:sp>
      <p:sp>
        <p:nvSpPr>
          <p:cNvPr id="8" name="CuadroTexto 7">
            <a:extLst>
              <a:ext uri="{FF2B5EF4-FFF2-40B4-BE49-F238E27FC236}">
                <a16:creationId xmlns:a16="http://schemas.microsoft.com/office/drawing/2014/main" id="{DA496EFA-C290-4648-BEA7-AEBB412ACBC4}"/>
              </a:ext>
            </a:extLst>
          </p:cNvPr>
          <p:cNvSpPr txBox="1"/>
          <p:nvPr/>
        </p:nvSpPr>
        <p:spPr>
          <a:xfrm>
            <a:off x="10012802" y="4408116"/>
            <a:ext cx="1764109" cy="954107"/>
          </a:xfrm>
          <a:prstGeom prst="rect">
            <a:avLst/>
          </a:prstGeom>
          <a:noFill/>
        </p:spPr>
        <p:txBody>
          <a:bodyPr wrap="square" rtlCol="0">
            <a:spAutoFit/>
          </a:bodyPr>
          <a:lstStyle/>
          <a:p>
            <a:pPr algn="ctr"/>
            <a:r>
              <a:rPr lang="es-ES_tradnl" sz="2800" dirty="0">
                <a:solidFill>
                  <a:srgbClr val="00B050"/>
                </a:solidFill>
              </a:rPr>
              <a:t>Under Armour</a:t>
            </a:r>
          </a:p>
        </p:txBody>
      </p:sp>
    </p:spTree>
    <p:extLst>
      <p:ext uri="{BB962C8B-B14F-4D97-AF65-F5344CB8AC3E}">
        <p14:creationId xmlns:p14="http://schemas.microsoft.com/office/powerpoint/2010/main" val="9824111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76DA5E1-C156-D049-9AA8-21313265182A}"/>
              </a:ext>
            </a:extLst>
          </p:cNvPr>
          <p:cNvSpPr>
            <a:spLocks noGrp="1"/>
          </p:cNvSpPr>
          <p:nvPr>
            <p:ph type="title"/>
          </p:nvPr>
        </p:nvSpPr>
        <p:spPr>
          <a:xfrm>
            <a:off x="1182977" y="0"/>
            <a:ext cx="9905998" cy="1905000"/>
          </a:xfrm>
        </p:spPr>
        <p:txBody>
          <a:bodyPr/>
          <a:lstStyle/>
          <a:p>
            <a:r>
              <a:rPr lang="es-ES_tradnl" dirty="0"/>
              <a:t>PROBABILIDAD DE QUE AUMENTE 10% EL PRECIO DE LA EMPRESA NIKE EN 2018</a:t>
            </a:r>
          </a:p>
        </p:txBody>
      </p:sp>
      <p:pic>
        <p:nvPicPr>
          <p:cNvPr id="4" name="Marcador de contenido 4">
            <a:extLst>
              <a:ext uri="{FF2B5EF4-FFF2-40B4-BE49-F238E27FC236}">
                <a16:creationId xmlns:a16="http://schemas.microsoft.com/office/drawing/2014/main" id="{74078411-DC3E-C341-9BA8-145FF3DB0442}"/>
              </a:ext>
            </a:extLst>
          </p:cNvPr>
          <p:cNvPicPr>
            <a:picLocks noGrp="1" noChangeAspect="1"/>
          </p:cNvPicPr>
          <p:nvPr>
            <p:ph idx="1"/>
          </p:nvPr>
        </p:nvPicPr>
        <p:blipFill>
          <a:blip r:embed="rId2">
            <a:extLst>
              <a:ext uri="{BEBA8EAE-BF5A-486C-A8C5-ECC9F3942E4B}">
                <a14:imgProps xmlns:a14="http://schemas.microsoft.com/office/drawing/2010/main">
                  <a14:imgLayer>
                    <a14:imgEffect>
                      <a14:sharpenSoften amount="50000"/>
                    </a14:imgEffect>
                    <a14:imgEffect>
                      <a14:brightnessContrast contrast="-40000"/>
                    </a14:imgEffect>
                  </a14:imgLayer>
                </a14:imgProps>
              </a:ext>
            </a:extLst>
          </a:blip>
          <a:stretch>
            <a:fillRect/>
          </a:stretch>
        </p:blipFill>
        <p:spPr>
          <a:xfrm>
            <a:off x="1182977" y="1905000"/>
            <a:ext cx="8023369" cy="4845282"/>
          </a:xfrm>
        </p:spPr>
      </p:pic>
    </p:spTree>
    <p:extLst>
      <p:ext uri="{BB962C8B-B14F-4D97-AF65-F5344CB8AC3E}">
        <p14:creationId xmlns:p14="http://schemas.microsoft.com/office/powerpoint/2010/main" val="4052922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AD1BED-D340-E143-A954-49B82A23E630}"/>
              </a:ext>
            </a:extLst>
          </p:cNvPr>
          <p:cNvSpPr>
            <a:spLocks noGrp="1"/>
          </p:cNvSpPr>
          <p:nvPr>
            <p:ph type="title"/>
          </p:nvPr>
        </p:nvSpPr>
        <p:spPr>
          <a:xfrm>
            <a:off x="1151805" y="0"/>
            <a:ext cx="9905998" cy="1905000"/>
          </a:xfrm>
        </p:spPr>
        <p:txBody>
          <a:bodyPr/>
          <a:lstStyle/>
          <a:p>
            <a:r>
              <a:rPr lang="es-ES_tradnl" dirty="0"/>
              <a:t>PROBABILIDAD DE QUE AUMENTE 10% EL PRECIO DE LA EMPRESA ADIDAS EN 2018</a:t>
            </a:r>
          </a:p>
        </p:txBody>
      </p:sp>
      <p:pic>
        <p:nvPicPr>
          <p:cNvPr id="8" name="Marcador de contenido 7">
            <a:extLst>
              <a:ext uri="{FF2B5EF4-FFF2-40B4-BE49-F238E27FC236}">
                <a16:creationId xmlns:a16="http://schemas.microsoft.com/office/drawing/2014/main" id="{CB71370E-2A3E-4845-8C1C-B42A88E73188}"/>
              </a:ext>
            </a:extLst>
          </p:cNvPr>
          <p:cNvPicPr>
            <a:picLocks noGrp="1" noChangeAspect="1"/>
          </p:cNvPicPr>
          <p:nvPr>
            <p:ph idx="1"/>
          </p:nvPr>
        </p:nvPicPr>
        <p:blipFill>
          <a:blip r:embed="rId2">
            <a:extLst>
              <a:ext uri="{BEBA8EAE-BF5A-486C-A8C5-ECC9F3942E4B}">
                <a14:imgProps xmlns:a14="http://schemas.microsoft.com/office/drawing/2010/main">
                  <a14:imgLayer>
                    <a14:imgEffect>
                      <a14:sharpenSoften amount="50000"/>
                    </a14:imgEffect>
                    <a14:imgEffect>
                      <a14:brightnessContrast contrast="-40000"/>
                    </a14:imgEffect>
                  </a14:imgLayer>
                </a14:imgProps>
              </a:ext>
            </a:extLst>
          </a:blip>
          <a:stretch>
            <a:fillRect/>
          </a:stretch>
        </p:blipFill>
        <p:spPr>
          <a:xfrm>
            <a:off x="1151804" y="1778190"/>
            <a:ext cx="8012977" cy="4917675"/>
          </a:xfrm>
        </p:spPr>
      </p:pic>
    </p:spTree>
    <p:extLst>
      <p:ext uri="{BB962C8B-B14F-4D97-AF65-F5344CB8AC3E}">
        <p14:creationId xmlns:p14="http://schemas.microsoft.com/office/powerpoint/2010/main" val="1444896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392C67-2F3A-6642-A80F-1B96494A4308}"/>
              </a:ext>
            </a:extLst>
          </p:cNvPr>
          <p:cNvSpPr>
            <a:spLocks noGrp="1"/>
          </p:cNvSpPr>
          <p:nvPr>
            <p:ph type="title"/>
          </p:nvPr>
        </p:nvSpPr>
        <p:spPr>
          <a:xfrm>
            <a:off x="1120632" y="0"/>
            <a:ext cx="9905998" cy="1905000"/>
          </a:xfrm>
        </p:spPr>
        <p:txBody>
          <a:bodyPr/>
          <a:lstStyle/>
          <a:p>
            <a:r>
              <a:rPr lang="es-ES_tradnl" dirty="0"/>
              <a:t>PROBABILIDAD DE QUE AUMENTE 10% EL PRECIO DE LA EMPRESA UNDER ARMOUR EN 2018</a:t>
            </a:r>
          </a:p>
        </p:txBody>
      </p:sp>
      <p:pic>
        <p:nvPicPr>
          <p:cNvPr id="5" name="Imagen 4">
            <a:extLst>
              <a:ext uri="{FF2B5EF4-FFF2-40B4-BE49-F238E27FC236}">
                <a16:creationId xmlns:a16="http://schemas.microsoft.com/office/drawing/2014/main" id="{1B7A5F6E-1A22-3744-818B-C38FB225DB37}"/>
              </a:ext>
            </a:extLst>
          </p:cNvPr>
          <p:cNvPicPr>
            <a:picLocks noChangeAspect="1"/>
          </p:cNvPicPr>
          <p:nvPr/>
        </p:nvPicPr>
        <p:blipFill>
          <a:blip r:embed="rId2">
            <a:extLst>
              <a:ext uri="{BEBA8EAE-BF5A-486C-A8C5-ECC9F3942E4B}">
                <a14:imgProps xmlns:a14="http://schemas.microsoft.com/office/drawing/2010/main">
                  <a14:imgLayer>
                    <a14:imgEffect>
                      <a14:sharpenSoften amount="50000"/>
                    </a14:imgEffect>
                    <a14:imgEffect>
                      <a14:brightnessContrast contrast="-40000"/>
                    </a14:imgEffect>
                  </a14:imgLayer>
                </a14:imgProps>
              </a:ext>
            </a:extLst>
          </a:blip>
          <a:stretch>
            <a:fillRect/>
          </a:stretch>
        </p:blipFill>
        <p:spPr>
          <a:xfrm>
            <a:off x="1125971" y="1619828"/>
            <a:ext cx="8444055" cy="5192224"/>
          </a:xfrm>
          <a:prstGeom prst="rect">
            <a:avLst/>
          </a:prstGeom>
        </p:spPr>
      </p:pic>
    </p:spTree>
    <p:extLst>
      <p:ext uri="{BB962C8B-B14F-4D97-AF65-F5344CB8AC3E}">
        <p14:creationId xmlns:p14="http://schemas.microsoft.com/office/powerpoint/2010/main" val="26635858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D4F8CE-3147-464C-9938-D3CC936C1CDB}"/>
              </a:ext>
            </a:extLst>
          </p:cNvPr>
          <p:cNvSpPr>
            <a:spLocks noGrp="1"/>
          </p:cNvSpPr>
          <p:nvPr>
            <p:ph type="title"/>
          </p:nvPr>
        </p:nvSpPr>
        <p:spPr/>
        <p:txBody>
          <a:bodyPr/>
          <a:lstStyle/>
          <a:p>
            <a:r>
              <a:rPr lang="es-ES_tradnl" dirty="0"/>
              <a:t>Conclusión</a:t>
            </a:r>
          </a:p>
        </p:txBody>
      </p:sp>
      <p:sp>
        <p:nvSpPr>
          <p:cNvPr id="3" name="Marcador de contenido 2">
            <a:extLst>
              <a:ext uri="{FF2B5EF4-FFF2-40B4-BE49-F238E27FC236}">
                <a16:creationId xmlns:a16="http://schemas.microsoft.com/office/drawing/2014/main" id="{9884E383-BCDF-AA4C-8BCE-72640227BFB1}"/>
              </a:ext>
            </a:extLst>
          </p:cNvPr>
          <p:cNvSpPr>
            <a:spLocks noGrp="1"/>
          </p:cNvSpPr>
          <p:nvPr>
            <p:ph idx="1"/>
          </p:nvPr>
        </p:nvSpPr>
        <p:spPr>
          <a:xfrm>
            <a:off x="1141413" y="1752599"/>
            <a:ext cx="9905998" cy="3124201"/>
          </a:xfrm>
        </p:spPr>
        <p:txBody>
          <a:bodyPr/>
          <a:lstStyle/>
          <a:p>
            <a:r>
              <a:rPr lang="es-ES_tradnl" dirty="0"/>
              <a:t>Pudimos concluir que al final del 2017 la empresa con los mejores precios ajustados es Adidas, aunque en en 2015 tuvo un bajón bastante grande logro recuperarse y ser la mejor empresa deportiva hasta el 2017, pero con la probabilidad obtenida, se puede apreciar que la empresa Nike tiene mas probabilidad de aumentar en el año 2018 que las otras dos empresas. </a:t>
            </a:r>
          </a:p>
        </p:txBody>
      </p:sp>
      <p:pic>
        <p:nvPicPr>
          <p:cNvPr id="4" name="Imagen 3">
            <a:extLst>
              <a:ext uri="{FF2B5EF4-FFF2-40B4-BE49-F238E27FC236}">
                <a16:creationId xmlns:a16="http://schemas.microsoft.com/office/drawing/2014/main" id="{86CB5BF6-2B05-3648-A8A3-07B623FBDD8E}"/>
              </a:ext>
            </a:extLst>
          </p:cNvPr>
          <p:cNvPicPr>
            <a:picLocks noChangeAspect="1"/>
          </p:cNvPicPr>
          <p:nvPr/>
        </p:nvPicPr>
        <p:blipFill>
          <a:blip r:embed="rId2"/>
          <a:stretch>
            <a:fillRect/>
          </a:stretch>
        </p:blipFill>
        <p:spPr>
          <a:xfrm>
            <a:off x="7402369" y="4165638"/>
            <a:ext cx="4789631" cy="2692362"/>
          </a:xfrm>
          <a:prstGeom prst="rect">
            <a:avLst/>
          </a:prstGeom>
        </p:spPr>
      </p:pic>
    </p:spTree>
    <p:extLst>
      <p:ext uri="{BB962C8B-B14F-4D97-AF65-F5344CB8AC3E}">
        <p14:creationId xmlns:p14="http://schemas.microsoft.com/office/powerpoint/2010/main" val="28009815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lla">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Malla</Template>
  <TotalTime>61</TotalTime>
  <Words>172</Words>
  <Application>Microsoft Macintosh PowerPoint</Application>
  <PresentationFormat>Panorámica</PresentationFormat>
  <Paragraphs>19</Paragraphs>
  <Slides>8</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8</vt:i4>
      </vt:variant>
    </vt:vector>
  </HeadingPairs>
  <TitlesOfParts>
    <vt:vector size="11" baseType="lpstr">
      <vt:lpstr>Arial</vt:lpstr>
      <vt:lpstr>Century Gothic</vt:lpstr>
      <vt:lpstr>Malla</vt:lpstr>
      <vt:lpstr>Proyecto 3. Simulación Matemática</vt:lpstr>
      <vt:lpstr>Objetivo</vt:lpstr>
      <vt:lpstr>Precios Ajustados (01/01/2010 – 31/12/2017)</vt:lpstr>
      <vt:lpstr>Rendimientos diarios</vt:lpstr>
      <vt:lpstr>PROBABILIDAD DE QUE AUMENTE 10% EL PRECIO DE LA EMPRESA NIKE EN 2018</vt:lpstr>
      <vt:lpstr>PROBABILIDAD DE QUE AUMENTE 10% EL PRECIO DE LA EMPRESA ADIDAS EN 2018</vt:lpstr>
      <vt:lpstr>PROBABILIDAD DE QUE AUMENTE 10% EL PRECIO DE LA EMPRESA UNDER ARMOUR EN 2018</vt:lpstr>
      <vt:lpstr>Conclusión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3. Simulación Matemática</dc:title>
  <dc:creator>Carlos González Mendoza</dc:creator>
  <cp:lastModifiedBy>Carlos González Mendoza</cp:lastModifiedBy>
  <cp:revision>6</cp:revision>
  <dcterms:created xsi:type="dcterms:W3CDTF">2018-11-29T16:33:09Z</dcterms:created>
  <dcterms:modified xsi:type="dcterms:W3CDTF">2018-11-29T17:34:58Z</dcterms:modified>
</cp:coreProperties>
</file>

<file path=docProps/thumbnail.jpeg>
</file>